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9" r:id="rId4"/>
    <p:sldId id="258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1FC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68ED8-E1E9-44D4-B6D3-1EB6788C3908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573D9-E48C-443A-8018-6F04DD3DE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6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573D9-E48C-443A-8018-6F04DD3DE1F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46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6F00-A488-4096-90B4-D5F4A46C8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48C0-4E99-4444-BF9C-41BAB152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5FB3-5E4B-4193-A097-830B0E12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6917-2ABA-45E0-86C1-75DE924E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B831-4534-4F39-9BE8-DF476656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21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4C4C-7A11-4052-B2CC-38D439ED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7DBA5-1DC3-483F-A869-3E5D001B1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5B07-C839-4592-A6BF-2C075F88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A0CCD-D183-450E-9184-A61B0B4D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6341-41B8-45E8-9FDF-598B6240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0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6C3E5-3C28-4A05-BAB4-4C10C4C04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BE749-EE65-48FB-9F35-07796C204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402CE-0D52-4AF1-BD1B-3C05D0BC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287AD-5DAA-40AB-AED3-4050BED3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47DC-B6B9-4F2B-92F0-235520B9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93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C3B6-0A32-48C5-913E-F47412C3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9D44-5623-4D9B-8F63-527D4E54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22E2D-0916-4E4A-A4D1-69438652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1EFE1-1970-405E-BFD0-DFE7AB76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7865-45EE-4AD2-9314-735DD8CD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00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1401-77B2-4E3B-8A13-4422C92B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D7A57-7D22-48B1-A82F-EB636304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1ED78-EF88-4BC9-9C34-B50990DE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28D4-F4B7-49A9-8F77-84CA45C2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1DECC-520A-4727-95E3-4C110F56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E45E-06A2-4D28-8103-33F2530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5B36-C0B8-43C8-9E66-40817B37F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41DF0-48B8-4305-9D87-D701BB7A2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2A385-BBB0-4CBB-8C02-FF11B915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DFC8A-1999-400E-B64D-ED82DF97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3A886-ADBC-418D-8157-F83923B9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ABC0-6BFB-44AB-8B20-8297961B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F6A2-7D82-46BB-8E14-4CBD8AF2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F4469-4EED-45C5-89EC-55748F73F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241AE-4044-47C8-BC40-0BDB2AD02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8151B-A5D0-46B5-A595-6FF3745A4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C3002-A6BC-47C8-A077-4085D880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3FE7C-6707-4501-A05B-15B4D4C5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FAE8-E532-443B-BEBA-A19A4248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9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B353-55FE-4F2A-9B18-1D682AAB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8280D-1885-4650-AD84-B0CF144E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1179B-EF5D-4999-9B64-BA0C5F86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30B23-9579-4DBD-AE34-73340A31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9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E3C65-6B96-432D-AB27-AE845E95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B3AB8-E049-4248-B786-03F4336A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B9CE8-0128-4208-AA9F-05FA64EF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6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77A3-D553-43B6-AB2E-EB9BBC4E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BB7A-5DBF-4160-B4B6-1E3904ED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7380-C943-43F8-9ED6-E78A50E4B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729C-9A49-4530-A4FA-CC2F127A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0ACF4-0712-4ABC-B726-317E2AF7A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956F6-45B9-47F6-8C66-CDCE31A5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9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862-3931-4CD2-8621-39CBF33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CE859-CAD9-4827-9863-052E3C180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C5E17-A39A-4D0E-A25E-AF8AB9DF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D5DBC-9E23-453E-A6D9-FC6995E5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D88EB-448E-4B67-97DB-1F63FC6E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0310F-CA3D-4F2E-A4DA-4DF6D45E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71A24-B574-4C34-89EE-4A4FAA1C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CA8D1-ADD0-41B5-B789-DF9329E67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1C92-76D4-4B3B-A799-5AE23782D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74F8D-4EEF-4431-9294-0EE66476E6FA}" type="datetimeFigureOut">
              <a:rPr lang="en-GB" smtClean="0"/>
              <a:t>14/11/2020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D9CDC-D55A-4D1A-AA23-091BA7B46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37F10-FF3D-4B7E-9BA9-A1E143AE4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31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6434-88EC-49FA-817C-2726BEC24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Girls into Coding activity 3 images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B6915-EDC5-40A5-93C3-1A4D00A6D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4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1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76241-C66C-4A38-B4BA-4C0AB43F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0" y="1239537"/>
            <a:ext cx="11137640" cy="4981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E54F7B-B9CC-4BB8-B068-14FAFE8F9709}"/>
              </a:ext>
            </a:extLst>
          </p:cNvPr>
          <p:cNvSpPr txBox="1"/>
          <p:nvPr/>
        </p:nvSpPr>
        <p:spPr>
          <a:xfrm>
            <a:off x="4486680" y="1482118"/>
            <a:ext cx="6639869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close these instructions for the moment, we won’t use them yet for this activity! We will take a look at them later on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D6E2478-4CBA-49BC-B099-B3D86A7A495E}"/>
              </a:ext>
            </a:extLst>
          </p:cNvPr>
          <p:cNvSpPr/>
          <p:nvPr/>
        </p:nvSpPr>
        <p:spPr>
          <a:xfrm>
            <a:off x="3068325" y="165751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9CCA-E6E5-4628-A7AD-8A08C029B3D4}"/>
              </a:ext>
            </a:extLst>
          </p:cNvPr>
          <p:cNvSpPr txBox="1"/>
          <p:nvPr/>
        </p:nvSpPr>
        <p:spPr>
          <a:xfrm>
            <a:off x="1280885" y="4806732"/>
            <a:ext cx="283796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our robot !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 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810D6C1D-82F4-4BD5-8C6E-E162A0D5ACBD}"/>
              </a:ext>
            </a:extLst>
          </p:cNvPr>
          <p:cNvSpPr/>
          <p:nvPr/>
        </p:nvSpPr>
        <p:spPr>
          <a:xfrm rot="10800000">
            <a:off x="4555912" y="4612801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93AB4C1-DFBE-44B9-9369-30BB051D83D2}"/>
              </a:ext>
            </a:extLst>
          </p:cNvPr>
          <p:cNvSpPr/>
          <p:nvPr/>
        </p:nvSpPr>
        <p:spPr>
          <a:xfrm>
            <a:off x="8444162" y="5216005"/>
            <a:ext cx="885955" cy="246325"/>
          </a:xfrm>
          <a:prstGeom prst="leftArrow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BB50F-CE3D-4FCC-8C9C-941AEF526E3A}"/>
              </a:ext>
            </a:extLst>
          </p:cNvPr>
          <p:cNvSpPr txBox="1"/>
          <p:nvPr/>
        </p:nvSpPr>
        <p:spPr>
          <a:xfrm>
            <a:off x="9466109" y="4877502"/>
            <a:ext cx="2039016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yellow spots are the robot’s ultrasonic distance sensors!!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9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85BBB-6C85-43C3-9085-943F2265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52" y="829446"/>
            <a:ext cx="10801739" cy="5936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2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8118043" y="2238556"/>
            <a:ext cx="1960342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Right click on the robot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 rot="17322594">
            <a:off x="8525765" y="3577413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53E2236-9BFA-47B0-B63C-2F074E63E1B3}"/>
              </a:ext>
            </a:extLst>
          </p:cNvPr>
          <p:cNvSpPr/>
          <p:nvPr/>
        </p:nvSpPr>
        <p:spPr>
          <a:xfrm rot="11431249">
            <a:off x="6841415" y="4691920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A4DAA-7731-4C91-9C4F-7F9517564629}"/>
              </a:ext>
            </a:extLst>
          </p:cNvPr>
          <p:cNvSpPr txBox="1"/>
          <p:nvPr/>
        </p:nvSpPr>
        <p:spPr>
          <a:xfrm>
            <a:off x="3147329" y="4564747"/>
            <a:ext cx="325347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Click: Edit controller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7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2C4758-B9A4-4482-8223-8E0A89D1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26557"/>
            <a:ext cx="11826240" cy="5610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6928458" y="782216"/>
            <a:ext cx="4442740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We should end up with the new code pasted in the controller window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5704064" y="85837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2268938">
            <a:off x="5379387" y="1847854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6571974" y="2222075"/>
            <a:ext cx="4869954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 the menu icon, then -&gt; Save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8169093">
            <a:off x="774813" y="560720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325524" y="4927660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1563828" y="585133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2306724" y="5517028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9CCBE-C99E-436C-94B5-E0EBC228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167"/>
            <a:ext cx="12192000" cy="5751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9266141" y="798119"/>
            <a:ext cx="2835744" cy="193899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We should see this window pop up! We can see our messages from the robot here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8351849" y="914038"/>
            <a:ext cx="513856" cy="445635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19815547">
            <a:off x="1365280" y="5653586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2494148" y="4888641"/>
            <a:ext cx="3121440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5593914">
            <a:off x="361347" y="5564848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172563" y="4479808"/>
            <a:ext cx="1909719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2414619" y="5881027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3205715" y="5705504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Click console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384AD-44A6-4B74-A4A5-DB4628227211}"/>
              </a:ext>
            </a:extLst>
          </p:cNvPr>
          <p:cNvSpPr txBox="1"/>
          <p:nvPr/>
        </p:nvSpPr>
        <p:spPr>
          <a:xfrm>
            <a:off x="9123293" y="3694978"/>
            <a:ext cx="3121440" cy="156966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[5] Have a look at how the messages change as the robot approaches the wall!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16936F4-E9CF-421A-A57F-A85C04D6F431}"/>
              </a:ext>
            </a:extLst>
          </p:cNvPr>
          <p:cNvSpPr/>
          <p:nvPr/>
        </p:nvSpPr>
        <p:spPr>
          <a:xfrm rot="1342285">
            <a:off x="6985581" y="3288342"/>
            <a:ext cx="1984385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3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6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9BDB6-3B94-4BA1-9453-7FF569BA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757" y="647043"/>
            <a:ext cx="4486901" cy="346758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D45B656-EC98-468E-A66C-150BE834C19D}"/>
              </a:ext>
            </a:extLst>
          </p:cNvPr>
          <p:cNvSpPr/>
          <p:nvPr/>
        </p:nvSpPr>
        <p:spPr>
          <a:xfrm>
            <a:off x="3074504" y="1280161"/>
            <a:ext cx="6042991" cy="3721210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57923A-1A92-42D0-978B-3CEF70AFECBA}"/>
              </a:ext>
            </a:extLst>
          </p:cNvPr>
          <p:cNvCxnSpPr>
            <a:cxnSpLocks/>
          </p:cNvCxnSpPr>
          <p:nvPr/>
        </p:nvCxnSpPr>
        <p:spPr>
          <a:xfrm flipV="1">
            <a:off x="3824577" y="3140766"/>
            <a:ext cx="1812897" cy="1208597"/>
          </a:xfrm>
          <a:prstGeom prst="line">
            <a:avLst/>
          </a:prstGeom>
          <a:ln w="19050">
            <a:headEnd type="triangle"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9E0E34-E620-4293-A3F1-121957DF8331}"/>
              </a:ext>
            </a:extLst>
          </p:cNvPr>
          <p:cNvCxnSpPr>
            <a:cxnSpLocks/>
          </p:cNvCxnSpPr>
          <p:nvPr/>
        </p:nvCxnSpPr>
        <p:spPr>
          <a:xfrm flipV="1">
            <a:off x="5524031" y="3323473"/>
            <a:ext cx="473114" cy="15870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D22A48-01C4-4F9D-8EE0-77D98D923A85}"/>
              </a:ext>
            </a:extLst>
          </p:cNvPr>
          <p:cNvCxnSpPr>
            <a:cxnSpLocks/>
          </p:cNvCxnSpPr>
          <p:nvPr/>
        </p:nvCxnSpPr>
        <p:spPr>
          <a:xfrm flipH="1" flipV="1">
            <a:off x="6505022" y="3429000"/>
            <a:ext cx="304370" cy="14875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EA6B6-08A4-4A61-A4C3-478ED9117982}"/>
              </a:ext>
            </a:extLst>
          </p:cNvPr>
          <p:cNvCxnSpPr>
            <a:cxnSpLocks/>
          </p:cNvCxnSpPr>
          <p:nvPr/>
        </p:nvCxnSpPr>
        <p:spPr>
          <a:xfrm flipH="1" flipV="1">
            <a:off x="6937045" y="3323474"/>
            <a:ext cx="1031904" cy="1232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5126A7-81EA-4DF6-912C-C43A53D6FD28}"/>
              </a:ext>
            </a:extLst>
          </p:cNvPr>
          <p:cNvCxnSpPr>
            <a:cxnSpLocks/>
          </p:cNvCxnSpPr>
          <p:nvPr/>
        </p:nvCxnSpPr>
        <p:spPr>
          <a:xfrm flipH="1" flipV="1">
            <a:off x="7180647" y="3102740"/>
            <a:ext cx="1600732" cy="79354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43F0D6-D346-4786-A8E3-A8981B06564C}"/>
              </a:ext>
            </a:extLst>
          </p:cNvPr>
          <p:cNvCxnSpPr>
            <a:cxnSpLocks/>
          </p:cNvCxnSpPr>
          <p:nvPr/>
        </p:nvCxnSpPr>
        <p:spPr>
          <a:xfrm flipH="1" flipV="1">
            <a:off x="4645265" y="1547423"/>
            <a:ext cx="647171" cy="3208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09A48F-2C16-4523-A4B7-B9A59B8B68A0}"/>
              </a:ext>
            </a:extLst>
          </p:cNvPr>
          <p:cNvCxnSpPr>
            <a:cxnSpLocks/>
          </p:cNvCxnSpPr>
          <p:nvPr/>
        </p:nvCxnSpPr>
        <p:spPr>
          <a:xfrm flipH="1" flipV="1">
            <a:off x="3549750" y="2183682"/>
            <a:ext cx="1641086" cy="3050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AA8921-E0F4-4362-B5E4-DDE109A5A5FB}"/>
              </a:ext>
            </a:extLst>
          </p:cNvPr>
          <p:cNvCxnSpPr>
            <a:cxnSpLocks/>
          </p:cNvCxnSpPr>
          <p:nvPr/>
        </p:nvCxnSpPr>
        <p:spPr>
          <a:xfrm flipH="1">
            <a:off x="3203264" y="2872509"/>
            <a:ext cx="2089173" cy="1959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FBB91EC-2DD5-424F-87A3-6C9A5ED5B533}"/>
              </a:ext>
            </a:extLst>
          </p:cNvPr>
          <p:cNvSpPr txBox="1"/>
          <p:nvPr/>
        </p:nvSpPr>
        <p:spPr>
          <a:xfrm rot="19576872">
            <a:off x="3873382" y="3476041"/>
            <a:ext cx="149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Distance (meters)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4E3CA6-28D3-40E6-9584-5B4ADBF600F2}"/>
              </a:ext>
            </a:extLst>
          </p:cNvPr>
          <p:cNvSpPr txBox="1"/>
          <p:nvPr/>
        </p:nvSpPr>
        <p:spPr>
          <a:xfrm>
            <a:off x="3326753" y="2826979"/>
            <a:ext cx="5202087" cy="2245401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027757"/>
              </a:avLst>
            </a:prstTxWarp>
            <a:spAutoFit/>
          </a:bodyPr>
          <a:lstStyle/>
          <a:p>
            <a:r>
              <a:rPr lang="en-US" sz="1600" b="1" dirty="0">
                <a:solidFill>
                  <a:srgbClr val="E91FCC"/>
                </a:solidFill>
              </a:rPr>
              <a:t>Direction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3DBC54-121C-427D-974D-0CD13EF5442C}"/>
              </a:ext>
            </a:extLst>
          </p:cNvPr>
          <p:cNvSpPr txBox="1"/>
          <p:nvPr/>
        </p:nvSpPr>
        <p:spPr>
          <a:xfrm rot="19576872">
            <a:off x="5400800" y="32474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BF751B-FA9C-45DC-8659-BB385ECF5B89}"/>
              </a:ext>
            </a:extLst>
          </p:cNvPr>
          <p:cNvSpPr txBox="1"/>
          <p:nvPr/>
        </p:nvSpPr>
        <p:spPr>
          <a:xfrm rot="19576872">
            <a:off x="4559512" y="37957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8526F-116B-4A87-9AF1-6AC2998F6BDE}"/>
              </a:ext>
            </a:extLst>
          </p:cNvPr>
          <p:cNvSpPr txBox="1"/>
          <p:nvPr/>
        </p:nvSpPr>
        <p:spPr>
          <a:xfrm rot="19576872">
            <a:off x="3950386" y="4141787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B64B54-0330-453D-8375-39429F145105}"/>
              </a:ext>
            </a:extLst>
          </p:cNvPr>
          <p:cNvSpPr txBox="1"/>
          <p:nvPr/>
        </p:nvSpPr>
        <p:spPr>
          <a:xfrm rot="19576872">
            <a:off x="4956611" y="3490786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09227148-D409-4074-8F74-480EBFB58848}"/>
              </a:ext>
            </a:extLst>
          </p:cNvPr>
          <p:cNvSpPr/>
          <p:nvPr/>
        </p:nvSpPr>
        <p:spPr>
          <a:xfrm rot="16200000">
            <a:off x="4133151" y="22965"/>
            <a:ext cx="3935501" cy="6307871"/>
          </a:xfrm>
          <a:prstGeom prst="arc">
            <a:avLst>
              <a:gd name="adj1" fmla="val 14989814"/>
              <a:gd name="adj2" fmla="val 19123729"/>
            </a:avLst>
          </a:prstGeom>
          <a:ln>
            <a:solidFill>
              <a:srgbClr val="E91F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603C008-1636-49B2-A5F0-9D54F114CC10}"/>
              </a:ext>
            </a:extLst>
          </p:cNvPr>
          <p:cNvSpPr/>
          <p:nvPr/>
        </p:nvSpPr>
        <p:spPr>
          <a:xfrm rot="16200000">
            <a:off x="4119298" y="36823"/>
            <a:ext cx="3935501" cy="6307871"/>
          </a:xfrm>
          <a:prstGeom prst="arc">
            <a:avLst>
              <a:gd name="adj1" fmla="val 6379016"/>
              <a:gd name="adj2" fmla="val 13899094"/>
            </a:avLst>
          </a:prstGeom>
          <a:ln>
            <a:solidFill>
              <a:srgbClr val="E91F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E72D9-30A7-48E1-8DE5-FB870863C6E8}"/>
              </a:ext>
            </a:extLst>
          </p:cNvPr>
          <p:cNvSpPr txBox="1"/>
          <p:nvPr/>
        </p:nvSpPr>
        <p:spPr>
          <a:xfrm>
            <a:off x="4311195" y="501248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-0.5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ABD39F-BBF3-455F-AF70-BE7F6AC92151}"/>
              </a:ext>
            </a:extLst>
          </p:cNvPr>
          <p:cNvSpPr txBox="1"/>
          <p:nvPr/>
        </p:nvSpPr>
        <p:spPr>
          <a:xfrm>
            <a:off x="5974513" y="525346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-1.5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B1379A-2381-4771-B1F1-6F3056D4AB49}"/>
              </a:ext>
            </a:extLst>
          </p:cNvPr>
          <p:cNvSpPr txBox="1"/>
          <p:nvPr/>
        </p:nvSpPr>
        <p:spPr>
          <a:xfrm>
            <a:off x="7508589" y="503099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-2.5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430F1D-5EB9-46B4-9AD1-D6C2EE80BAD5}"/>
              </a:ext>
            </a:extLst>
          </p:cNvPr>
          <p:cNvSpPr txBox="1"/>
          <p:nvPr/>
        </p:nvSpPr>
        <p:spPr>
          <a:xfrm>
            <a:off x="8605796" y="44506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-3.5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176376-326E-4813-BDAC-127C585D7D00}"/>
              </a:ext>
            </a:extLst>
          </p:cNvPr>
          <p:cNvSpPr txBox="1"/>
          <p:nvPr/>
        </p:nvSpPr>
        <p:spPr>
          <a:xfrm>
            <a:off x="3823174" y="2399494"/>
            <a:ext cx="68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Right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FC0022-49DD-42F5-B72C-728B3F961403}"/>
              </a:ext>
            </a:extLst>
          </p:cNvPr>
          <p:cNvSpPr txBox="1"/>
          <p:nvPr/>
        </p:nvSpPr>
        <p:spPr>
          <a:xfrm>
            <a:off x="6710584" y="3854468"/>
            <a:ext cx="55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Left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AC8B98-250C-4C1A-B0A6-198B9B35FAE4}"/>
              </a:ext>
            </a:extLst>
          </p:cNvPr>
          <p:cNvCxnSpPr>
            <a:cxnSpLocks/>
          </p:cNvCxnSpPr>
          <p:nvPr/>
        </p:nvCxnSpPr>
        <p:spPr>
          <a:xfrm flipH="1" flipV="1">
            <a:off x="4180673" y="1736914"/>
            <a:ext cx="1010163" cy="34527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0CD5AC0D-02A8-4094-9DD6-7ABE61982008}"/>
              </a:ext>
            </a:extLst>
          </p:cNvPr>
          <p:cNvSpPr txBox="1">
            <a:spLocks/>
          </p:cNvSpPr>
          <p:nvPr/>
        </p:nvSpPr>
        <p:spPr>
          <a:xfrm>
            <a:off x="3463690" y="311013"/>
            <a:ext cx="4928211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Light" panose="020B0603030403020204" pitchFamily="34" charset="0"/>
              </a:rPr>
              <a:t>How we measure object location using the ultrasonic sensors!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Myriad Pro Light" panose="020B0603030403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24D62A-598C-420D-8CC3-B522184AD59A}"/>
              </a:ext>
            </a:extLst>
          </p:cNvPr>
          <p:cNvSpPr txBox="1"/>
          <p:nvPr/>
        </p:nvSpPr>
        <p:spPr>
          <a:xfrm>
            <a:off x="2686895" y="376927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0.5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B1D638-948E-438F-9BEC-F48F374E94E5}"/>
              </a:ext>
            </a:extLst>
          </p:cNvPr>
          <p:cNvSpPr txBox="1"/>
          <p:nvPr/>
        </p:nvSpPr>
        <p:spPr>
          <a:xfrm>
            <a:off x="2617088" y="239544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1.5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BBD6D12-69A7-4E2D-95C5-0E8C7F0A7F7A}"/>
              </a:ext>
            </a:extLst>
          </p:cNvPr>
          <p:cNvSpPr txBox="1"/>
          <p:nvPr/>
        </p:nvSpPr>
        <p:spPr>
          <a:xfrm>
            <a:off x="3261168" y="15522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2.5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62A4696-7384-43A8-AE6D-1AD4738748B9}"/>
              </a:ext>
            </a:extLst>
          </p:cNvPr>
          <p:cNvSpPr txBox="1"/>
          <p:nvPr/>
        </p:nvSpPr>
        <p:spPr>
          <a:xfrm>
            <a:off x="3967328" y="12270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250840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202</Words>
  <Application>Microsoft Office PowerPoint</Application>
  <PresentationFormat>Widescreen</PresentationFormat>
  <Paragraphs>38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Myriad Pro Light</vt:lpstr>
      <vt:lpstr>Office Theme</vt:lpstr>
      <vt:lpstr>Girls into Coding activity 3 images</vt:lpstr>
      <vt:lpstr>Image 1</vt:lpstr>
      <vt:lpstr>Image 2</vt:lpstr>
      <vt:lpstr>Image 3</vt:lpstr>
      <vt:lpstr>Image 5</vt:lpstr>
      <vt:lpstr>Image 6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Girls into Coding activity 3 images</dc:title>
  <dc:creator>No Prob - Llama</dc:creator>
  <cp:lastModifiedBy>No Prob - Llama</cp:lastModifiedBy>
  <cp:revision>9</cp:revision>
  <dcterms:created xsi:type="dcterms:W3CDTF">2020-11-14T12:41:23Z</dcterms:created>
  <dcterms:modified xsi:type="dcterms:W3CDTF">2020-11-14T16:55:15Z</dcterms:modified>
</cp:coreProperties>
</file>